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64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D3C156-5AEE-4DC3-989D-990E9EE015F2}">
  <a:tblStyle styleId="{7CD3C156-5AEE-4DC3-989D-990E9EE015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06"/>
  </p:normalViewPr>
  <p:slideViewPr>
    <p:cSldViewPr snapToGrid="0">
      <p:cViewPr varScale="1">
        <p:scale>
          <a:sx n="111" d="100"/>
          <a:sy n="111" d="100"/>
        </p:scale>
        <p:origin x="1136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18435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107503" y="2276872"/>
            <a:ext cx="8928992" cy="1321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BRIEF EMAILING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0" i="0" u="none" strike="noStrike" cap="none" dirty="0">
                <a:solidFill>
                  <a:srgbClr val="FF832F"/>
                </a:solidFill>
                <a:latin typeface="Calibri"/>
                <a:ea typeface="Calibri"/>
                <a:cs typeface="Calibri"/>
                <a:sym typeface="Calibri"/>
              </a:rPr>
              <a:t>ENFANTS / ADO</a:t>
            </a:r>
            <a:endParaRPr dirty="0"/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7783" y="5076059"/>
            <a:ext cx="3888432" cy="6378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84;p13"/>
          <p:cNvSpPr txBox="1"/>
          <p:nvPr/>
        </p:nvSpPr>
        <p:spPr>
          <a:xfrm>
            <a:off x="1909150" y="3640668"/>
            <a:ext cx="5325699" cy="73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EMAILING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fr-FR" sz="12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ère</a:t>
            </a:r>
            <a:r>
              <a:rPr lang="fr-F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proposition de maquette Change : </a:t>
            </a:r>
            <a:r>
              <a:rPr lang="fr-F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fr-F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/0</a:t>
            </a:r>
            <a:r>
              <a:rPr lang="fr-F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fr-F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/20</a:t>
            </a:r>
            <a:r>
              <a:rPr lang="fr-F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Présentation client : le 10/07/2020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Livraison finale: </a:t>
            </a:r>
            <a:r>
              <a:rPr lang="fr-F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r>
              <a:rPr lang="fr-F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/07/2020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 descr="Images intégrées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07504" y="44624"/>
            <a:ext cx="5129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solidFill>
                  <a:srgbClr val="FF832F"/>
                </a:solidFill>
                <a:latin typeface="+mj-lt"/>
                <a:ea typeface="+mj-ea"/>
                <a:cs typeface="+mj-cs"/>
              </a:rPr>
              <a:t>Brief</a:t>
            </a:r>
            <a:r>
              <a:rPr lang="fr-FR" sz="3200" dirty="0">
                <a:solidFill>
                  <a:srgbClr val="FF832F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1600" dirty="0">
                <a:solidFill>
                  <a:srgbClr val="FF832F"/>
                </a:solidFill>
                <a:latin typeface="+mj-lt"/>
                <a:ea typeface="+mj-ea"/>
                <a:cs typeface="+mj-cs"/>
              </a:rPr>
              <a:t>&gt; Repartir de la version de janvier 2020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296" y="559189"/>
            <a:ext cx="2961250" cy="610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501074" y="612793"/>
            <a:ext cx="235633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Rajouter un Call To action « Je prends rendez-vous »</a:t>
            </a:r>
          </a:p>
          <a:p>
            <a:r>
              <a:rPr lang="fr-FR" dirty="0"/>
              <a:t>Comme les exemples ci-dessous : </a:t>
            </a:r>
          </a:p>
          <a:p>
            <a:r>
              <a:rPr lang="fr-FR" dirty="0"/>
              <a:t>Opter pour un bloc blanc avec typo en violet (idem couleur de l’illustration sur l’emailing)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Nouveaux visuels à venir ASAP</a:t>
            </a:r>
          </a:p>
          <a:p>
            <a:endParaRPr lang="fr-FR" dirty="0"/>
          </a:p>
          <a:p>
            <a:r>
              <a:rPr lang="fr-FR" dirty="0"/>
              <a:t>&gt; Reprendre les même lien de redirections qu’en janvier.</a:t>
            </a:r>
          </a:p>
          <a:p>
            <a:endParaRPr lang="fr-FR" dirty="0"/>
          </a:p>
          <a:p>
            <a:r>
              <a:rPr lang="fr-FR" dirty="0"/>
              <a:t>&gt; Bien mettre le texte (de la zone texte) en texte et non en image.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23556" y="1050750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Modifier la date de validité de l’offre par  : jusqu’au 31/12/2020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07974" y="5491607"/>
            <a:ext cx="29261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Garder les mêmes mentions légales sachant qu’il est possible qu’elles changent par la suite.</a:t>
            </a:r>
          </a:p>
          <a:p>
            <a:r>
              <a:rPr lang="fr-FR" dirty="0"/>
              <a:t>Juste remplacer ‘’Le 10/01/2020</a:t>
            </a:r>
            <a:r>
              <a:rPr lang="fr-FR"/>
              <a:t>’’ par « 08/20 ».</a:t>
            </a:r>
            <a:endParaRPr lang="fr-FR" dirty="0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CB467C0-B148-6B49-9992-83CA7D5F2589}"/>
              </a:ext>
            </a:extLst>
          </p:cNvPr>
          <p:cNvCxnSpPr>
            <a:cxnSpLocks/>
          </p:cNvCxnSpPr>
          <p:nvPr/>
        </p:nvCxnSpPr>
        <p:spPr>
          <a:xfrm>
            <a:off x="2158371" y="1332134"/>
            <a:ext cx="2927979" cy="878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221D93A3-1549-3E47-B17A-5D3369654549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234162" y="6076383"/>
            <a:ext cx="297708" cy="392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90D4FC28-3923-724B-9514-CF20A1D7374A}"/>
              </a:ext>
            </a:extLst>
          </p:cNvPr>
          <p:cNvCxnSpPr>
            <a:cxnSpLocks/>
          </p:cNvCxnSpPr>
          <p:nvPr/>
        </p:nvCxnSpPr>
        <p:spPr>
          <a:xfrm>
            <a:off x="1360792" y="2415347"/>
            <a:ext cx="3258375" cy="1137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12AD5EEA-4B28-324B-B975-8D0E302DA64E}"/>
              </a:ext>
            </a:extLst>
          </p:cNvPr>
          <p:cNvCxnSpPr>
            <a:cxnSpLocks/>
          </p:cNvCxnSpPr>
          <p:nvPr/>
        </p:nvCxnSpPr>
        <p:spPr>
          <a:xfrm>
            <a:off x="2127305" y="2327524"/>
            <a:ext cx="1816045" cy="175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D7A86E1-18D9-0448-9EE9-49246473CEB6}"/>
              </a:ext>
            </a:extLst>
          </p:cNvPr>
          <p:cNvSpPr/>
          <p:nvPr/>
        </p:nvSpPr>
        <p:spPr>
          <a:xfrm>
            <a:off x="256683" y="2143221"/>
            <a:ext cx="235711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Remplacer la couleur orange du fond créa et de la typo offre par la couleur rose selon les </a:t>
            </a:r>
            <a:r>
              <a:rPr lang="fr-FR" dirty="0" err="1"/>
              <a:t>ref</a:t>
            </a:r>
            <a:r>
              <a:rPr lang="fr-FR" dirty="0"/>
              <a:t> ci-dessous :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3E185A77-8666-554D-BB63-D2904F64C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56" y="3384954"/>
            <a:ext cx="3021726" cy="197993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CA5A66E9-EF5B-0343-85F0-0C1C0547B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827" y="2548762"/>
            <a:ext cx="2545720" cy="771928"/>
          </a:xfrm>
          <a:prstGeom prst="rect">
            <a:avLst/>
          </a:prstGeom>
        </p:spPr>
      </p:pic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5E8A9EA0-5845-FE40-B7E9-55127F14851E}"/>
              </a:ext>
            </a:extLst>
          </p:cNvPr>
          <p:cNvCxnSpPr/>
          <p:nvPr/>
        </p:nvCxnSpPr>
        <p:spPr>
          <a:xfrm flipH="1">
            <a:off x="5649362" y="4626321"/>
            <a:ext cx="872309" cy="506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AA5A9247-2B2E-5940-B4C0-8038E9A37A05}"/>
              </a:ext>
            </a:extLst>
          </p:cNvPr>
          <p:cNvCxnSpPr/>
          <p:nvPr/>
        </p:nvCxnSpPr>
        <p:spPr>
          <a:xfrm flipH="1">
            <a:off x="5332491" y="1256599"/>
            <a:ext cx="1189180" cy="2331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 34">
            <a:extLst>
              <a:ext uri="{FF2B5EF4-FFF2-40B4-BE49-F238E27FC236}">
                <a16:creationId xmlns:a16="http://schemas.microsoft.com/office/drawing/2014/main" id="{DE5740BB-0636-0747-9731-6660715EC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3020" y="3384954"/>
            <a:ext cx="1921333" cy="102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9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92</Words>
  <Application>Microsoft Macintosh PowerPoint</Application>
  <PresentationFormat>Affichage à l'écran (4:3)</PresentationFormat>
  <Paragraphs>29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Calibri</vt:lpstr>
      <vt:lpstr>Arial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BUI PAULINE</dc:creator>
  <cp:lastModifiedBy>Microsoft Office User</cp:lastModifiedBy>
  <cp:revision>33</cp:revision>
  <dcterms:modified xsi:type="dcterms:W3CDTF">2020-06-30T13:13:32Z</dcterms:modified>
</cp:coreProperties>
</file>